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3" r:id="rId5"/>
    <p:sldId id="259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D18C51E-CB85-4F86-AA5D-5CDCE8ACE7C9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0" name="직사각형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직사각형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선 연결선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직선 연결선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직선 연결선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직선 연결선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직선 연결선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직선 연결선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직사각형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타원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타원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타원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타원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타원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83783BC-B6F3-4538-945F-5BB33E40DE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8C51E-CB85-4F86-AA5D-5CDCE8ACE7C9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783BC-B6F3-4538-945F-5BB33E40DE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8C51E-CB85-4F86-AA5D-5CDCE8ACE7C9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783BC-B6F3-4538-945F-5BB33E40DE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D18C51E-CB85-4F86-AA5D-5CDCE8ACE7C9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83783BC-B6F3-4538-945F-5BB33E40DE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D18C51E-CB85-4F86-AA5D-5CDCE8ACE7C9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9" name="직사각형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사각형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직선 연결선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직선 연결선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직선 연결선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직선 연결선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직선 연결선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직사각형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타원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타원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타원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타원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타원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직선 연결선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83783BC-B6F3-4538-945F-5BB33E40DE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8C51E-CB85-4F86-AA5D-5CDCE8ACE7C9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783BC-B6F3-4538-945F-5BB33E40DE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8C51E-CB85-4F86-AA5D-5CDCE8ACE7C9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783BC-B6F3-4538-945F-5BB33E40DE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2" name="텍스트 개체 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4" name="텍스트 개체 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D18C51E-CB85-4F86-AA5D-5CDCE8ACE7C9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83783BC-B6F3-4538-945F-5BB33E40DE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8C51E-CB85-4F86-AA5D-5CDCE8ACE7C9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783BC-B6F3-4538-945F-5BB33E40DE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선 연결선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직선 연결선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직사각형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직선 연결선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타원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내용 개체 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1" name="날짜 개체 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D18C51E-CB85-4F86-AA5D-5CDCE8ACE7C9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22" name="슬라이드 번호 개체 틀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83783BC-B6F3-4538-945F-5BB33E40DE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3" name="바닥글 개체 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타원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직사각형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선 연결선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직선 연결선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직선 연결선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날짜 개체 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D18C51E-CB85-4F86-AA5D-5CDCE8ACE7C9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83783BC-B6F3-4538-945F-5BB33E40DEA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1" name="바닥글 개체 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직선 연결선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D18C51E-CB85-4F86-AA5D-5CDCE8ACE7C9}" type="datetimeFigureOut">
              <a:rPr lang="ko-KR" altLang="en-US" smtClean="0"/>
              <a:t>2012-10-02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사각형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선 연결선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타원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83783BC-B6F3-4538-945F-5BB33E40DEAC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1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1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1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1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1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1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1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071670" y="0"/>
            <a:ext cx="6172200" cy="2857520"/>
          </a:xfrm>
        </p:spPr>
        <p:txBody>
          <a:bodyPr>
            <a:normAutofit/>
          </a:bodyPr>
          <a:lstStyle/>
          <a:p>
            <a:pPr algn="ctr"/>
            <a:endParaRPr lang="ko-KR" altLang="en-US" sz="3200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214546" y="3071810"/>
            <a:ext cx="6172200" cy="2928958"/>
          </a:xfrm>
        </p:spPr>
        <p:txBody>
          <a:bodyPr>
            <a:normAutofit/>
          </a:bodyPr>
          <a:lstStyle/>
          <a:p>
            <a:pPr algn="ctr"/>
            <a:endParaRPr lang="en-US" altLang="ko-KR" dirty="0" smtClean="0">
              <a:latin typeface="HY엽서M" pitchFamily="18" charset="-127"/>
              <a:ea typeface="HY엽서M" pitchFamily="18" charset="-127"/>
            </a:endParaRPr>
          </a:p>
          <a:p>
            <a:pPr algn="ctr"/>
            <a:endParaRPr lang="en-US" altLang="ko-KR" sz="2800" dirty="0" smtClean="0">
              <a:latin typeface="HY엽서M" pitchFamily="18" charset="-127"/>
              <a:ea typeface="HY엽서M" pitchFamily="18" charset="-127"/>
            </a:endParaRPr>
          </a:p>
          <a:p>
            <a:pPr algn="ctr"/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Student of the year</a:t>
            </a:r>
          </a:p>
          <a:p>
            <a:pPr algn="ctr"/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Edmund </a:t>
            </a:r>
            <a:r>
              <a:rPr lang="en-US" altLang="ko-KR" sz="2800" dirty="0">
                <a:latin typeface="HY헤드라인M" pitchFamily="18" charset="-127"/>
                <a:ea typeface="HY헤드라인M" pitchFamily="18" charset="-127"/>
              </a:rPr>
              <a:t>C</a:t>
            </a:r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ampion </a:t>
            </a:r>
          </a:p>
          <a:p>
            <a:pPr algn="ctr"/>
            <a:r>
              <a:rPr lang="en-US" altLang="ko-KR" sz="2800" dirty="0" smtClean="0">
                <a:latin typeface="HY헤드라인M" pitchFamily="18" charset="-127"/>
                <a:ea typeface="HY헤드라인M" pitchFamily="18" charset="-127"/>
              </a:rPr>
              <a:t>October 1. 2012</a:t>
            </a:r>
            <a:endParaRPr lang="ko-KR" altLang="en-US" sz="2800" dirty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571604" y="2071678"/>
            <a:ext cx="67185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Connie </a:t>
            </a:r>
            <a:r>
              <a:rPr lang="en-US" altLang="ko-KR" sz="5400" b="1" cap="none" spc="0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r>
              <a:rPr lang="en-US" altLang="ko-KR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oronaldo</a:t>
            </a:r>
            <a:endParaRPr lang="ko-KR" alt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altLang="ko-KR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928662" y="2928934"/>
            <a:ext cx="74334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Excellent</a:t>
            </a:r>
            <a:r>
              <a:rPr lang="en-US" altLang="ko-KR" sz="5400" b="1" cap="none" spc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 </a:t>
            </a:r>
            <a:endParaRPr lang="ko-KR" alt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ko-KR" sz="3200" b="1" dirty="0" smtClean="0"/>
              <a:t>Connie’s accomplishment</a:t>
            </a:r>
          </a:p>
          <a:p>
            <a:endParaRPr lang="en-US" altLang="ko-KR" sz="2800" dirty="0">
              <a:latin typeface="+mj-ea"/>
              <a:ea typeface="+mj-ea"/>
            </a:endParaRPr>
          </a:p>
          <a:p>
            <a:r>
              <a:rPr lang="en-US" altLang="ko-KR" sz="2800" dirty="0" smtClean="0">
                <a:latin typeface="+mj-ea"/>
                <a:ea typeface="+mj-ea"/>
              </a:rPr>
              <a:t> she worked hard as a class president.</a:t>
            </a:r>
          </a:p>
          <a:p>
            <a:r>
              <a:rPr lang="en-US" altLang="ko-KR" sz="2800" dirty="0">
                <a:latin typeface="+mj-ea"/>
                <a:ea typeface="+mj-ea"/>
              </a:rPr>
              <a:t> </a:t>
            </a:r>
            <a:r>
              <a:rPr lang="en-US" altLang="ko-KR" sz="2800" dirty="0" smtClean="0">
                <a:latin typeface="+mj-ea"/>
                <a:ea typeface="+mj-ea"/>
              </a:rPr>
              <a:t>she helped teacher always after the class.</a:t>
            </a:r>
          </a:p>
          <a:p>
            <a:r>
              <a:rPr lang="en-US" altLang="ko-KR" sz="2800" dirty="0" smtClean="0">
                <a:latin typeface="+mj-ea"/>
                <a:ea typeface="+mj-ea"/>
              </a:rPr>
              <a:t>She got awards from speech competition.</a:t>
            </a:r>
          </a:p>
          <a:p>
            <a:r>
              <a:rPr lang="en-US" altLang="ko-KR" sz="2800" dirty="0" smtClean="0">
                <a:latin typeface="+mj-ea"/>
                <a:ea typeface="+mj-ea"/>
              </a:rPr>
              <a:t>She always participate and help during class hours. </a:t>
            </a:r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b="1" dirty="0" smtClean="0">
                <a:latin typeface="HY엽서M" pitchFamily="18" charset="-127"/>
                <a:ea typeface="HY엽서M" pitchFamily="18" charset="-127"/>
              </a:rPr>
              <a:t>Message from teacher and friends.</a:t>
            </a:r>
          </a:p>
          <a:p>
            <a:endParaRPr lang="en-US" altLang="ko-KR" dirty="0">
              <a:latin typeface="HY엽서M" pitchFamily="18" charset="-127"/>
              <a:ea typeface="HY엽서M" pitchFamily="18" charset="-127"/>
            </a:endParaRPr>
          </a:p>
          <a:p>
            <a:r>
              <a:rPr lang="en-US" altLang="ko-KR" sz="2400" dirty="0" smtClean="0">
                <a:latin typeface="HY엽서M" pitchFamily="18" charset="-127"/>
                <a:ea typeface="HY엽서M" pitchFamily="18" charset="-127"/>
              </a:rPr>
              <a:t>Connie, your such a great student, keep it up and god bless you always_ </a:t>
            </a:r>
            <a:r>
              <a:rPr lang="en-US" altLang="ko-KR" sz="2400" dirty="0" err="1" smtClean="0">
                <a:latin typeface="HY엽서M" pitchFamily="18" charset="-127"/>
                <a:ea typeface="HY엽서M" pitchFamily="18" charset="-127"/>
              </a:rPr>
              <a:t>ms.Bae</a:t>
            </a:r>
            <a:endParaRPr lang="en-US" altLang="ko-KR" sz="2400" dirty="0" smtClean="0">
              <a:latin typeface="HY엽서M" pitchFamily="18" charset="-127"/>
              <a:ea typeface="HY엽서M" pitchFamily="18" charset="-127"/>
            </a:endParaRPr>
          </a:p>
          <a:p>
            <a:r>
              <a:rPr lang="en-US" altLang="ko-KR" sz="2400" dirty="0" smtClean="0">
                <a:latin typeface="HY엽서M" pitchFamily="18" charset="-127"/>
                <a:ea typeface="HY엽서M" pitchFamily="18" charset="-127"/>
              </a:rPr>
              <a:t>Connie! Congrats! I know you did </a:t>
            </a:r>
            <a:r>
              <a:rPr lang="en-US" altLang="ko-KR" sz="2400" dirty="0" err="1" smtClean="0">
                <a:latin typeface="HY엽서M" pitchFamily="18" charset="-127"/>
                <a:ea typeface="HY엽서M" pitchFamily="18" charset="-127"/>
              </a:rPr>
              <a:t>well!_ramon</a:t>
            </a:r>
            <a:endParaRPr lang="en-US" altLang="ko-KR" sz="2400" dirty="0" smtClean="0">
              <a:latin typeface="HY엽서M" pitchFamily="18" charset="-127"/>
              <a:ea typeface="HY엽서M" pitchFamily="18" charset="-127"/>
            </a:endParaRPr>
          </a:p>
          <a:p>
            <a:r>
              <a:rPr lang="en-US" altLang="ko-KR" sz="2400" dirty="0" smtClean="0">
                <a:latin typeface="HY엽서M" pitchFamily="18" charset="-127"/>
                <a:ea typeface="HY엽서M" pitchFamily="18" charset="-127"/>
              </a:rPr>
              <a:t>Cons! Congratulations! Thank you always for helping me always when I had difficulties in studies._ </a:t>
            </a:r>
            <a:r>
              <a:rPr lang="en-US" altLang="ko-KR" sz="2400" dirty="0" err="1" smtClean="0">
                <a:latin typeface="HY엽서M" pitchFamily="18" charset="-127"/>
                <a:ea typeface="HY엽서M" pitchFamily="18" charset="-127"/>
              </a:rPr>
              <a:t>bea</a:t>
            </a:r>
            <a:endParaRPr lang="en-US" altLang="ko-KR" sz="2400" dirty="0" smtClean="0">
              <a:latin typeface="HY엽서M" pitchFamily="18" charset="-127"/>
              <a:ea typeface="HY엽서M" pitchFamily="18" charset="-127"/>
            </a:endParaRPr>
          </a:p>
          <a:p>
            <a:r>
              <a:rPr lang="en-US" altLang="ko-KR" sz="2400" dirty="0" smtClean="0">
                <a:latin typeface="HY엽서M" pitchFamily="18" charset="-127"/>
                <a:ea typeface="HY엽서M" pitchFamily="18" charset="-127"/>
              </a:rPr>
              <a:t>We are </a:t>
            </a:r>
            <a:r>
              <a:rPr lang="en-US" altLang="ko-KR" sz="2400" dirty="0" err="1" smtClean="0">
                <a:latin typeface="HY엽서M" pitchFamily="18" charset="-127"/>
                <a:ea typeface="HY엽서M" pitchFamily="18" charset="-127"/>
              </a:rPr>
              <a:t>bestfriend</a:t>
            </a:r>
            <a:r>
              <a:rPr lang="en-US" altLang="ko-KR" sz="2400" dirty="0" smtClean="0">
                <a:latin typeface="HY엽서M" pitchFamily="18" charset="-127"/>
                <a:ea typeface="HY엽서M" pitchFamily="18" charset="-127"/>
              </a:rPr>
              <a:t> forever </a:t>
            </a:r>
            <a:r>
              <a:rPr lang="en-US" altLang="ko-KR" sz="2400" dirty="0" err="1" smtClean="0">
                <a:latin typeface="HY엽서M" pitchFamily="18" charset="-127"/>
                <a:ea typeface="HY엽서M" pitchFamily="18" charset="-127"/>
              </a:rPr>
              <a:t>connie</a:t>
            </a:r>
            <a:r>
              <a:rPr lang="en-US" altLang="ko-KR" sz="2400" dirty="0" smtClean="0">
                <a:latin typeface="HY엽서M" pitchFamily="18" charset="-127"/>
                <a:ea typeface="HY엽서M" pitchFamily="18" charset="-127"/>
              </a:rPr>
              <a:t>! I know you really did well. Keep it up!_ </a:t>
            </a:r>
            <a:r>
              <a:rPr lang="en-US" altLang="ko-KR" sz="2400" dirty="0" err="1" smtClean="0">
                <a:latin typeface="HY엽서M" pitchFamily="18" charset="-127"/>
                <a:ea typeface="HY엽서M" pitchFamily="18" charset="-127"/>
              </a:rPr>
              <a:t>marja</a:t>
            </a:r>
            <a:endParaRPr lang="en-US" altLang="ko-KR" sz="2400" dirty="0" smtClean="0">
              <a:latin typeface="HY엽서M" pitchFamily="18" charset="-127"/>
              <a:ea typeface="HY엽서M" pitchFamily="18" charset="-127"/>
            </a:endParaRP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-6429452" y="1785926"/>
            <a:ext cx="21427661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Congratulations</a:t>
            </a:r>
          </a:p>
          <a:p>
            <a:pPr algn="ctr"/>
            <a:r>
              <a:rPr lang="en-US" altLang="ko-KR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en-US" altLang="ko-KR" sz="5400" b="1" cap="none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connie</a:t>
            </a:r>
            <a:r>
              <a:rPr lang="en-US" altLang="ko-KR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for</a:t>
            </a:r>
          </a:p>
          <a:p>
            <a:pPr algn="ctr"/>
            <a:r>
              <a:rPr lang="en-US" altLang="ko-KR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receiving student </a:t>
            </a:r>
          </a:p>
          <a:p>
            <a:pPr algn="ctr"/>
            <a:r>
              <a:rPr lang="en-US" altLang="ko-KR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of the year!</a:t>
            </a:r>
          </a:p>
          <a:p>
            <a:pPr algn="ctr"/>
            <a:endParaRPr lang="en-US" altLang="ko-KR" sz="5400" b="1" cap="none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  <a:p>
            <a:pPr algn="ctr"/>
            <a:r>
              <a:rPr lang="en-US" altLang="ko-KR" sz="4000" dirty="0" smtClean="0">
                <a:latin typeface="+mn-ea"/>
              </a:rPr>
              <a:t>Keep it up! </a:t>
            </a:r>
            <a:r>
              <a:rPr lang="en-US" altLang="ko-KR" sz="4000" dirty="0" smtClean="0">
                <a:latin typeface="+mn-ea"/>
                <a:sym typeface="Wingdings" pitchFamily="2" charset="2"/>
              </a:rPr>
              <a:t></a:t>
            </a:r>
            <a:endParaRPr lang="ko-KR" altLang="en-US" sz="4000" dirty="0" smtClean="0">
              <a:latin typeface="+mn-ea"/>
            </a:endParaRPr>
          </a:p>
          <a:p>
            <a:pPr algn="ctr"/>
            <a:endParaRPr lang="ko-KR" alt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오렌지">
  <a:themeElements>
    <a:clrScheme name="오렌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오렌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오렌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</TotalTime>
  <Words>138</Words>
  <Application>Microsoft Office PowerPoint</Application>
  <PresentationFormat>화면 슬라이드 쇼(4:3)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오렌지</vt:lpstr>
      <vt:lpstr>슬라이드 1</vt:lpstr>
      <vt:lpstr>슬라이드 2</vt:lpstr>
      <vt:lpstr>슬라이드 3</vt:lpstr>
      <vt:lpstr>슬라이드 4</vt:lpstr>
      <vt:lpstr>슬라이드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Connie Coronaldo</dc:title>
  <dc:creator>Samsung_User</dc:creator>
  <cp:lastModifiedBy>Samsung_User</cp:lastModifiedBy>
  <cp:revision>3</cp:revision>
  <dcterms:created xsi:type="dcterms:W3CDTF">2012-10-01T16:30:18Z</dcterms:created>
  <dcterms:modified xsi:type="dcterms:W3CDTF">2012-10-01T16:53:58Z</dcterms:modified>
</cp:coreProperties>
</file>